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3"/>
  </p:notesMasterIdLst>
  <p:sldIdLst>
    <p:sldId id="374" r:id="rId2"/>
    <p:sldId id="454" r:id="rId3"/>
    <p:sldId id="455" r:id="rId4"/>
    <p:sldId id="376" r:id="rId5"/>
    <p:sldId id="451" r:id="rId6"/>
    <p:sldId id="456" r:id="rId7"/>
    <p:sldId id="452" r:id="rId8"/>
    <p:sldId id="457" r:id="rId9"/>
    <p:sldId id="421" r:id="rId10"/>
    <p:sldId id="377" r:id="rId11"/>
    <p:sldId id="378" r:id="rId12"/>
    <p:sldId id="441" r:id="rId13"/>
    <p:sldId id="460" r:id="rId14"/>
    <p:sldId id="461" r:id="rId15"/>
    <p:sldId id="462" r:id="rId16"/>
    <p:sldId id="463" r:id="rId17"/>
    <p:sldId id="464" r:id="rId18"/>
    <p:sldId id="465" r:id="rId19"/>
    <p:sldId id="458" r:id="rId20"/>
    <p:sldId id="459" r:id="rId21"/>
    <p:sldId id="44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80"/>
    <a:srgbClr val="FF6600"/>
    <a:srgbClr val="FAF4A0"/>
    <a:srgbClr val="FF00FF"/>
    <a:srgbClr val="D0EAEC"/>
    <a:srgbClr val="8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836" autoAdjust="0"/>
  </p:normalViewPr>
  <p:slideViewPr>
    <p:cSldViewPr>
      <p:cViewPr>
        <p:scale>
          <a:sx n="77" d="100"/>
          <a:sy n="77" d="100"/>
        </p:scale>
        <p:origin x="-11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A7FB86-88A6-416B-991D-64FF204B7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2EF35-DC46-4488-B5BA-5E54048BF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40B42-F729-4DEB-9558-61E47E052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5ED7-EEBF-4618-9F0C-9ED742C1C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67D1C-5D1D-47D3-A74F-3EE736A27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8B781-3EEF-4818-A9C4-BDFEF61C4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BAFCA-6987-4381-869A-FE876A943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582D6-80A2-4AEF-8461-CDF17B17D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FF1CD-944F-484B-8B8B-A5E0B80CD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DCA11-28A8-444C-9C77-EA15419F5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A8307-D6F3-471D-BF8F-F01C6F60B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04B9E8-CFC1-42EF-92BF-574641483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altLang="en-US" b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altLang="en-US" b="1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altLang="en-US" b="1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en-US" altLang="en-US" b="1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BA95C0-4A28-4D30-B8D3-CEACA74B7354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685800" y="35814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IN" altLang="en-US"/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847058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AN INTRODUCTION TO</a:t>
            </a:r>
            <a:br>
              <a:rPr lang="en-US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TWO </a:t>
            </a:r>
            <a:r>
              <a:rPr lang="en-US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WAY ANOVA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810000"/>
            <a:ext cx="518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Course  -   Bio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35550-DE77-4054-A302-6FF6AB31E641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4572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800080"/>
                </a:solidFill>
                <a:latin typeface="Bookman Old Style" pitchFamily="18" charset="0"/>
                <a:ea typeface="+mj-ea"/>
                <a:cs typeface="+mj-cs"/>
              </a:rPr>
              <a:t>Steps for two way </a:t>
            </a:r>
            <a:r>
              <a:rPr lang="en-US" altLang="en-US" sz="4400" b="1" dirty="0" err="1">
                <a:solidFill>
                  <a:srgbClr val="800080"/>
                </a:solidFill>
                <a:latin typeface="Bookman Old Style" pitchFamily="18" charset="0"/>
                <a:ea typeface="+mj-ea"/>
                <a:cs typeface="+mj-cs"/>
              </a:rPr>
              <a:t>Anova</a:t>
            </a:r>
            <a:endParaRPr lang="en-US" altLang="en-US" sz="4400" b="1" dirty="0">
              <a:solidFill>
                <a:srgbClr val="80008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altLang="en-US" sz="4000" b="1" dirty="0" smtClean="0">
                <a:latin typeface="Bookman Old Style" pitchFamily="18" charset="0"/>
              </a:rPr>
              <a:t>Question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85BE5-0130-45F6-8D04-D4DDCFD57D30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latin typeface="Bookman Old Style" pitchFamily="18" charset="0"/>
              </a:rPr>
              <a:t>How to Conduct two way </a:t>
            </a:r>
            <a:r>
              <a:rPr lang="en-US" altLang="en-US" sz="4000" dirty="0" err="1" smtClean="0">
                <a:latin typeface="Bookman Old Style" pitchFamily="18" charset="0"/>
              </a:rPr>
              <a:t>Anova</a:t>
            </a:r>
            <a:r>
              <a:rPr lang="en-US" altLang="en-US" sz="4000" dirty="0" smtClean="0">
                <a:latin typeface="Bookman Old Style" pitchFamily="18" charset="0"/>
              </a:rPr>
              <a:t> on SPSS</a:t>
            </a:r>
          </a:p>
        </p:txBody>
      </p:sp>
      <p:pic>
        <p:nvPicPr>
          <p:cNvPr id="1843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F4158C-2850-45AA-A8B8-96EF7D5633FB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ookman Old Style" pitchFamily="18" charset="0"/>
              </a:rPr>
              <a:t>How to Conduct two way </a:t>
            </a:r>
            <a:r>
              <a:rPr lang="en-US" altLang="en-US" dirty="0" err="1" smtClean="0">
                <a:latin typeface="Bookman Old Style" pitchFamily="18" charset="0"/>
              </a:rPr>
              <a:t>Anova</a:t>
            </a:r>
            <a:r>
              <a:rPr lang="en-US" altLang="en-US" dirty="0" smtClean="0">
                <a:latin typeface="Bookman Old Style" pitchFamily="18" charset="0"/>
              </a:rPr>
              <a:t> on SPSS</a:t>
            </a:r>
            <a:endParaRPr lang="en-U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03283" y="1600200"/>
            <a:ext cx="59278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ookman Old Style" pitchFamily="18" charset="0"/>
              </a:rPr>
              <a:t>How to Conduct two way </a:t>
            </a:r>
            <a:r>
              <a:rPr lang="en-US" altLang="en-US" dirty="0" err="1" smtClean="0">
                <a:latin typeface="Bookman Old Style" pitchFamily="18" charset="0"/>
              </a:rPr>
              <a:t>Anova</a:t>
            </a:r>
            <a:r>
              <a:rPr lang="en-US" altLang="en-US" dirty="0" smtClean="0">
                <a:latin typeface="Bookman Old Style" pitchFamily="18" charset="0"/>
              </a:rPr>
              <a:t> on SPSS</a:t>
            </a:r>
            <a:endParaRPr 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3584" y="1600200"/>
            <a:ext cx="73272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ookman Old Style" pitchFamily="18" charset="0"/>
              </a:rPr>
              <a:t>How to Conduct two way </a:t>
            </a:r>
            <a:r>
              <a:rPr lang="en-US" altLang="en-US" dirty="0" err="1" smtClean="0">
                <a:latin typeface="Bookman Old Style" pitchFamily="18" charset="0"/>
              </a:rPr>
              <a:t>Anova</a:t>
            </a:r>
            <a:r>
              <a:rPr lang="en-US" altLang="en-US" dirty="0" smtClean="0">
                <a:latin typeface="Bookman Old Style" pitchFamily="18" charset="0"/>
              </a:rPr>
              <a:t> on SPSS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1112" y="1600200"/>
            <a:ext cx="6932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ookman Old Style" pitchFamily="18" charset="0"/>
              </a:rPr>
              <a:t>How to Conduct two way </a:t>
            </a:r>
            <a:r>
              <a:rPr lang="en-US" altLang="en-US" dirty="0" err="1" smtClean="0">
                <a:latin typeface="Bookman Old Style" pitchFamily="18" charset="0"/>
              </a:rPr>
              <a:t>Anova</a:t>
            </a:r>
            <a:r>
              <a:rPr lang="en-US" altLang="en-US" dirty="0" smtClean="0">
                <a:latin typeface="Bookman Old Style" pitchFamily="18" charset="0"/>
              </a:rPr>
              <a:t> on SPSS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84193" y="1600200"/>
            <a:ext cx="6366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3337" y="1600200"/>
            <a:ext cx="552772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0099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304800" y="4038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4343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" y="4724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" y="5486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Question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48AF16-7DEE-41DD-A052-7B58E003FB95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35550-DE77-4054-A302-6FF6AB31E641}" type="slidenum">
              <a:rPr lang="en-US" altLang="en-US"/>
              <a:pPr/>
              <a:t>2</a:t>
            </a:fld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2286000"/>
            <a:ext cx="5410200" cy="2057400"/>
            <a:chOff x="852" y="1680"/>
            <a:chExt cx="3408" cy="1104"/>
          </a:xfrm>
        </p:grpSpPr>
        <p:sp>
          <p:nvSpPr>
            <p:cNvPr id="5126" name="AutoShape 4"/>
            <p:cNvSpPr>
              <a:spLocks noChangeArrowheads="1"/>
            </p:cNvSpPr>
            <p:nvPr/>
          </p:nvSpPr>
          <p:spPr bwMode="auto">
            <a:xfrm>
              <a:off x="852" y="1680"/>
              <a:ext cx="3408" cy="1104"/>
            </a:xfrm>
            <a:prstGeom prst="upDownArrowCallout">
              <a:avLst>
                <a:gd name="adj1" fmla="val 77174"/>
                <a:gd name="adj2" fmla="val 77174"/>
                <a:gd name="adj3" fmla="val 12500"/>
                <a:gd name="adj4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008" y="2048"/>
              <a:ext cx="3120" cy="38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TYPES OF ANOVA</a:t>
              </a: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38400" y="12954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ONE WAY ANOVA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4600" y="4800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TWO WAY ANOVA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Question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000999" cy="45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CD9C4F-718C-494B-922C-9709CF50F020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C:\Users\Stephanie\AppData\Local\Microsoft\Windows\Temporary Internet Files\Content.IE5\6T418S8W\MCj043830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3" y="1319213"/>
            <a:ext cx="51657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41400" y="4005263"/>
            <a:ext cx="6840538" cy="1079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8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Levenim MT" pitchFamily="2" charset="-79"/>
              </a:rPr>
              <a:t>The End…!!!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Levenim MT" pitchFamily="2" charset="-79"/>
            </a:endParaRPr>
          </a:p>
        </p:txBody>
      </p:sp>
      <p:pic>
        <p:nvPicPr>
          <p:cNvPr id="23556" name="Picture 14" descr="C:\Users\Stephanie\AppData\Local\Microsoft\Windows\Temporary Internet Files\Content.IE5\44TXKI6C\MCj043804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4339">
            <a:off x="6186488" y="592138"/>
            <a:ext cx="23812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5" descr="C:\Users\Stephanie\AppData\Local\Microsoft\Windows\Temporary Internet Files\Content.IE5\6T418S8W\MCj043804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74559">
            <a:off x="344488" y="611188"/>
            <a:ext cx="21002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6" descr="C:\Users\Stephanie\AppData\Local\Microsoft\Windows\Temporary Internet Files\Content.IE5\NRUPSPP6\MCj0438039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7525" y="5084763"/>
            <a:ext cx="2319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altLang="en-US" sz="4000" b="1" smtClean="0">
                <a:latin typeface="Bookman Old Style" pitchFamily="18" charset="0"/>
              </a:rPr>
              <a:t>HOW THEY DIFFER?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85BE5-0130-45F6-8D04-D4DDCFD57D3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0" y="1131888"/>
            <a:ext cx="1468438" cy="519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ANOVA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4958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52600" y="22098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526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7818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98525" y="2706688"/>
            <a:ext cx="2182813" cy="1016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One-Way ANOVA</a:t>
            </a: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591175" y="2819400"/>
            <a:ext cx="2117725" cy="4000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way ANOVA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74688" y="3244850"/>
            <a:ext cx="2970212" cy="7080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One independent variable</a:t>
            </a:r>
          </a:p>
          <a:p>
            <a:pPr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181600" y="3243263"/>
            <a:ext cx="3505200" cy="1631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Two  independent Variables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 eaLnBrk="1" hangingPunct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2438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7338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One Way </a:t>
            </a:r>
            <a:r>
              <a:rPr lang="en-US" altLang="en-US" b="1" dirty="0" err="1" smtClean="0">
                <a:latin typeface="Bookman Old Style" pitchFamily="18" charset="0"/>
              </a:rPr>
              <a:t>Anova</a:t>
            </a:r>
            <a:endParaRPr lang="en-US" altLang="en-US" b="1" dirty="0" smtClean="0">
              <a:latin typeface="Bookman Old Style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In one way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Anova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the table layout was: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ACDBBD-7BAC-4C44-AF7F-194FE8C046B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9604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80008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362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81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2860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One Way </a:t>
            </a:r>
            <a:r>
              <a:rPr lang="en-US" altLang="en-US" b="1" dirty="0" err="1" smtClean="0">
                <a:latin typeface="Bookman Old Style" pitchFamily="18" charset="0"/>
              </a:rPr>
              <a:t>Anova</a:t>
            </a:r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05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8315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Assumptions of two way </a:t>
            </a:r>
            <a:r>
              <a:rPr lang="en-US" altLang="en-US" b="1" dirty="0" err="1" smtClean="0">
                <a:latin typeface="Bookman Old Style" pitchFamily="18" charset="0"/>
              </a:rPr>
              <a:t>Anova</a:t>
            </a:r>
            <a:endParaRPr lang="en-US" altLang="en-US" b="1" dirty="0" smtClean="0">
              <a:latin typeface="Bookman Old Style" pitchFamily="18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762999" cy="21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33800"/>
            <a:ext cx="6038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Two Way </a:t>
            </a:r>
            <a:r>
              <a:rPr lang="en-US" altLang="en-US" b="1" dirty="0" err="1" smtClean="0">
                <a:latin typeface="Bookman Old Style" pitchFamily="18" charset="0"/>
              </a:rPr>
              <a:t>Anova</a:t>
            </a:r>
            <a:r>
              <a:rPr lang="en-US" altLang="en-US" b="1" dirty="0" smtClean="0">
                <a:latin typeface="Bookman Old Style" pitchFamily="18" charset="0"/>
              </a:rPr>
              <a:t>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5191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Two Way </a:t>
            </a:r>
            <a:r>
              <a:rPr lang="en-US" altLang="en-US" b="1" dirty="0" err="1" smtClean="0">
                <a:latin typeface="Bookman Old Style" pitchFamily="18" charset="0"/>
              </a:rPr>
              <a:t>Anova</a:t>
            </a:r>
            <a:r>
              <a:rPr lang="en-US" altLang="en-US" b="1" dirty="0" smtClean="0">
                <a:latin typeface="Bookman Old Style" pitchFamily="18" charset="0"/>
              </a:rPr>
              <a:t> Table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981200"/>
            <a:ext cx="7696200" cy="30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E6778-23B5-4AD5-8E89-22E343C7A8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latin typeface="Bookman Old Style" pitchFamily="18" charset="0"/>
              </a:rPr>
              <a:t>Steps for two way </a:t>
            </a:r>
            <a:r>
              <a:rPr lang="en-US" altLang="en-US" b="1" dirty="0" err="1" smtClean="0">
                <a:latin typeface="Bookman Old Style" pitchFamily="18" charset="0"/>
              </a:rPr>
              <a:t>Anova</a:t>
            </a:r>
            <a:endParaRPr lang="en-US" altLang="en-US" b="1" dirty="0" smtClean="0">
              <a:latin typeface="Bookman Old Style" pitchFamily="18" charset="0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F05CE-5E3C-40CD-B37D-8DF78233AC0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763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2624</TotalTime>
  <Words>141</Words>
  <Application>Microsoft Office PowerPoint</Application>
  <PresentationFormat>On-screen Show (4:3)</PresentationFormat>
  <Paragraphs>54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  </vt:lpstr>
      <vt:lpstr>PowerPoint Presentation</vt:lpstr>
      <vt:lpstr>HOW THEY DIFFER?</vt:lpstr>
      <vt:lpstr>One Way Anova</vt:lpstr>
      <vt:lpstr>One Way Anova</vt:lpstr>
      <vt:lpstr>Assumptions of two way Anova</vt:lpstr>
      <vt:lpstr>Two Way Anova Table</vt:lpstr>
      <vt:lpstr>Two Way Anova Table</vt:lpstr>
      <vt:lpstr>Steps for two way Anova</vt:lpstr>
      <vt:lpstr>PowerPoint Presentation</vt:lpstr>
      <vt:lpstr>Question</vt:lpstr>
      <vt:lpstr>How to Conduct two way Anova on SPSS</vt:lpstr>
      <vt:lpstr>How to Conduct two way Anova on SPSS</vt:lpstr>
      <vt:lpstr>How to Conduct two way Anova on SPSS</vt:lpstr>
      <vt:lpstr>How to Conduct two way Anova on SPSS</vt:lpstr>
      <vt:lpstr>How to Conduct two way Anova on SPSS</vt:lpstr>
      <vt:lpstr>Results</vt:lpstr>
      <vt:lpstr>Results</vt:lpstr>
      <vt:lpstr>Question </vt:lpstr>
      <vt:lpstr>Question </vt:lpstr>
      <vt:lpstr>PowerPoint Presentation</vt:lpstr>
    </vt:vector>
  </TitlesOfParts>
  <Company>orion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ANOVA</dc:title>
  <dc:creator>amish</dc:creator>
  <cp:lastModifiedBy>mg</cp:lastModifiedBy>
  <cp:revision>224</cp:revision>
  <dcterms:created xsi:type="dcterms:W3CDTF">2004-01-30T02:12:24Z</dcterms:created>
  <dcterms:modified xsi:type="dcterms:W3CDTF">2020-04-26T11:51:02Z</dcterms:modified>
</cp:coreProperties>
</file>